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56" r:id="rId3"/>
    <p:sldId id="261" r:id="rId4"/>
    <p:sldId id="257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4BFF-7B48-4C1A-8AD8-8A66B1B6A2FA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1F30C-4805-49D0-86A8-65AF5F4F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23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30C-4805-49D0-86A8-65AF5F4F86C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65522-4AFD-402E-A7F9-01B7ABEF6BAE}" type="datetimeFigureOut">
              <a:rPr lang="en-US" smtClean="0"/>
              <a:pPr/>
              <a:t>10/22/12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5A023C-3FD5-4684-B2B5-3B9B66CF71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960438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</a:rPr>
              <a:t>iDigBio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</a:rPr>
              <a:t> Summit meeting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505200"/>
            <a:ext cx="8229600" cy="211772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Judith E. Skog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Biological Sciences Directorate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Office of the Assistant Director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Emerging Frontiers Division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7" descr="1b406a34a6596709e563fe2aa855c089.media.900x27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52400"/>
            <a:ext cx="7029450" cy="1959483"/>
          </a:xfrm>
          <a:prstGeom prst="rect">
            <a:avLst/>
          </a:prstGeom>
        </p:spPr>
      </p:pic>
      <p:pic>
        <p:nvPicPr>
          <p:cNvPr id="9" name="Picture 8" descr="nsf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4800600"/>
            <a:ext cx="1581150" cy="159067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7851648" cy="2286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Updates on activities for Advancing Digitization of Biodiversity Collections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7854696" cy="3352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Provide  a review of the second year competition and activities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Next community activity will be development of an implementation plan for the NIBA (National Integrated </a:t>
            </a:r>
            <a:r>
              <a:rPr lang="en-US" sz="3200" dirty="0" err="1" smtClean="0">
                <a:solidFill>
                  <a:schemeClr val="accent3">
                    <a:lumMod val="50000"/>
                  </a:schemeClr>
                </a:solidFill>
              </a:rPr>
              <a:t>Biocollections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 Alliance) strategic plan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r>
              <a:rPr lang="en-US" dirty="0" smtClean="0"/>
              <a:t>Second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334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Four new TCNs added to program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New technologies, new approaches, new </a:t>
            </a:r>
            <a:r>
              <a:rPr lang="en-US" sz="3200" dirty="0" err="1" smtClean="0">
                <a:solidFill>
                  <a:schemeClr val="accent3">
                    <a:lumMod val="50000"/>
                  </a:schemeClr>
                </a:solidFill>
              </a:rPr>
              <a:t>taxa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, new regions of country, new institutions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Two PENs added to existing TCNs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New solicitation based on input from previous experiences, questions, community input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Third set of proposals arrived Oct. 19 (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14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TCN,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8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PEN)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NIBA implementation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AIBS convened workshop Sept. 17-18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Charged with drafting implementation plan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Draft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will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 be available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to community for comment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Period of comment open about a month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Final plan to be written and distributed broadly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Desire to engage wide support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Seven Goals for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1: Establish an organizational and governance structure which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will provide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national leadership and decision-making mechanism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required to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implement NIBA and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fully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realize its strategic plan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2: Complete the engineering of the U.S. biodiversity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collections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cyberinfrastructure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. Implement adaptive technology strategies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around core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discipline standards to enable efficient digitization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workflows, innovative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and synthetic research, effective biodiversity policy,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and ubiquitous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educational engagement.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762000"/>
            <a:ext cx="2971800" cy="819912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3: Enhance training of existing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collections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staff and create the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next generation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of biodiversity information managers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4: Achieve buy-in and participation from a broad spectrum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of stakeholders.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5: Establish an enduring and sustainable knowledge base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6: Infuse specimen-based learning and exploration into formal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and informal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education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Goal 7: Staging Capabilities, Products and Deliverables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TCNs as test beds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All these activities in the plan are being done by the TCNs collectively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Should be the experience for what works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Critically important to have your input on this plan</a:t>
            </a:r>
          </a:p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Can respond individually or have discussion together to provide input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ADBC program – testing plan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Established the central resource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Stimulating community interest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Testing integration of data and assessing methods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Community of TCNs see larger role possible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Awarded seven networks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Integration of heterogeneous data tested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Insects difficult – several ways of approaching it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Use of citizen scientists to speed up process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Integration of ancillary material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Technology improvements to expedite imaging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Education activities for specimen based research</a:t>
            </a:r>
          </a:p>
          <a:p>
            <a:pPr lvl="1">
              <a:buNone/>
            </a:pP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487</TotalTime>
  <Words>425</Words>
  <Application>Microsoft Macintosh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iDigBio Summit meeting </vt:lpstr>
      <vt:lpstr>Updates on activities for Advancing Digitization of Biodiversity Collections</vt:lpstr>
      <vt:lpstr>Second year</vt:lpstr>
      <vt:lpstr>NIBA implementation plan</vt:lpstr>
      <vt:lpstr>Seven Goals for implementation</vt:lpstr>
      <vt:lpstr>Goals</vt:lpstr>
      <vt:lpstr>TCNs as test beds</vt:lpstr>
      <vt:lpstr>ADBC program – testing plan 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on activities for digitization</dc:title>
  <dc:creator>jskog</dc:creator>
  <cp:lastModifiedBy>Kevin Love</cp:lastModifiedBy>
  <cp:revision>29</cp:revision>
  <dcterms:created xsi:type="dcterms:W3CDTF">2012-10-16T17:32:28Z</dcterms:created>
  <dcterms:modified xsi:type="dcterms:W3CDTF">2012-10-22T22:59:41Z</dcterms:modified>
</cp:coreProperties>
</file>